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0" r:id="rId2"/>
    <p:sldId id="293" r:id="rId3"/>
    <p:sldId id="292" r:id="rId4"/>
    <p:sldId id="305" r:id="rId5"/>
    <p:sldId id="294" r:id="rId6"/>
    <p:sldId id="295" r:id="rId7"/>
    <p:sldId id="301" r:id="rId8"/>
    <p:sldId id="296" r:id="rId9"/>
    <p:sldId id="297" r:id="rId10"/>
    <p:sldId id="302" r:id="rId11"/>
    <p:sldId id="306" r:id="rId12"/>
    <p:sldId id="303" r:id="rId13"/>
    <p:sldId id="29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292"/>
            <p14:sldId id="305"/>
            <p14:sldId id="294"/>
            <p14:sldId id="295"/>
            <p14:sldId id="301"/>
            <p14:sldId id="296"/>
            <p14:sldId id="297"/>
            <p14:sldId id="302"/>
            <p14:sldId id="306"/>
            <p14:sldId id="303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D70"/>
    <a:srgbClr val="ABB7A5"/>
    <a:srgbClr val="BBBE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8"/>
    <p:restoredTop sz="94626"/>
  </p:normalViewPr>
  <p:slideViewPr>
    <p:cSldViewPr snapToGrid="0">
      <p:cViewPr varScale="1">
        <p:scale>
          <a:sx n="115" d="100"/>
          <a:sy n="115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101C-401F-8231-B024-825EF469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2D72F1-0BF8-59D1-C79B-11564ED07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E98A8D-B130-A358-AC46-DD7143CA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AB6244-201C-BE10-7689-F96E01CE0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37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49FB-BEF8-5619-5FF2-5A5386FF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C9EF26-BA93-C480-EEC8-C7D3C029D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1F9715-11A4-0F7D-200C-2BEEA1D47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699F52-4F1F-3453-8369-44406AC08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26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33C5-BD36-1180-DB3A-8DEAC5B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3E987-CE98-AE3F-D0B9-7EFF368C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EFCBF-0B2F-564E-09B0-3EA046ABA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70DA0-D89E-0A4C-5B67-58F89052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21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2024. 2. 20.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www.figma.com/file/kubM1ej6Y4SMOe2B7Udb2l/%EC%9B%A4%EC%9B%A4%EC%9B%A4?type=design&amp;node-id=74%3A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5A0EC-5BD5-1E79-A962-8DAD5AB3A7D3}"/>
              </a:ext>
            </a:extLst>
          </p:cNvPr>
          <p:cNvSpPr txBox="1"/>
          <p:nvPr/>
        </p:nvSpPr>
        <p:spPr>
          <a:xfrm>
            <a:off x="6858000" y="2174026"/>
            <a:ext cx="284241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고병진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김정수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임예은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최은호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(PL)</a:t>
            </a:r>
            <a:endParaRPr kumimoji="1" lang="ko-KR" altLang="en-US" sz="1400" b="1" i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19" y="1399603"/>
            <a:ext cx="7772400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6BF8BF-101D-C1EC-440D-935FCBD4BC3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484C8-0766-0F28-39C1-61545F99584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Website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E38985E7-E8DA-2615-BF84-F36DCDD89739}"/>
              </a:ext>
            </a:extLst>
          </p:cNvPr>
          <p:cNvSpPr/>
          <p:nvPr/>
        </p:nvSpPr>
        <p:spPr>
          <a:xfrm>
            <a:off x="3222702" y="2810107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갈매기형 수장[C] 2">
            <a:extLst>
              <a:ext uri="{FF2B5EF4-FFF2-40B4-BE49-F238E27FC236}">
                <a16:creationId xmlns:a16="http://schemas.microsoft.com/office/drawing/2014/main" id="{189531C2-6185-E732-42F6-E2DE4FDAC46F}"/>
              </a:ext>
            </a:extLst>
          </p:cNvPr>
          <p:cNvSpPr/>
          <p:nvPr/>
        </p:nvSpPr>
        <p:spPr>
          <a:xfrm>
            <a:off x="5174469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54A503D4-411C-4DE9-81BE-7FBD275CCD76}"/>
              </a:ext>
            </a:extLst>
          </p:cNvPr>
          <p:cNvSpPr/>
          <p:nvPr/>
        </p:nvSpPr>
        <p:spPr>
          <a:xfrm>
            <a:off x="7126236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8C350-3C57-0F3B-1EE4-76737C35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B00CA3-673E-6525-673C-0FD17D20D9F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70C6FB86-1B8D-4DB6-9539-42CBC5BF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274E0B-82F0-BD4F-BBCE-E331FDA54071}"/>
              </a:ext>
            </a:extLst>
          </p:cNvPr>
          <p:cNvSpPr txBox="1"/>
          <p:nvPr/>
        </p:nvSpPr>
        <p:spPr>
          <a:xfrm>
            <a:off x="725447" y="763441"/>
            <a:ext cx="6076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Implementation Failed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C091F-2089-694C-3829-D2667A343A80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6906FDA-F7DF-4EFC-0FE3-281B574DBDD6}"/>
              </a:ext>
            </a:extLst>
          </p:cNvPr>
          <p:cNvSpPr/>
          <p:nvPr/>
        </p:nvSpPr>
        <p:spPr>
          <a:xfrm>
            <a:off x="865081" y="1695419"/>
            <a:ext cx="3221725" cy="188251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6F9500E-3C72-E798-3C1F-342C3DD8BA68}"/>
              </a:ext>
            </a:extLst>
          </p:cNvPr>
          <p:cNvSpPr/>
          <p:nvPr/>
        </p:nvSpPr>
        <p:spPr>
          <a:xfrm>
            <a:off x="4485137" y="1695418"/>
            <a:ext cx="3221725" cy="415375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0922BCB-BB65-352B-0C4B-9AA56FDCCE2F}"/>
              </a:ext>
            </a:extLst>
          </p:cNvPr>
          <p:cNvSpPr/>
          <p:nvPr/>
        </p:nvSpPr>
        <p:spPr>
          <a:xfrm>
            <a:off x="8105193" y="1695418"/>
            <a:ext cx="3221725" cy="4153753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DEDA8-BF8D-7937-6DB6-308742E33C9D}"/>
              </a:ext>
            </a:extLst>
          </p:cNvPr>
          <p:cNvSpPr txBox="1"/>
          <p:nvPr/>
        </p:nvSpPr>
        <p:spPr>
          <a:xfrm>
            <a:off x="865080" y="1883032"/>
            <a:ext cx="322172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노래 추천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73E0-3979-4DC9-10BE-FE5225BD11C0}"/>
              </a:ext>
            </a:extLst>
          </p:cNvPr>
          <p:cNvSpPr txBox="1"/>
          <p:nvPr/>
        </p:nvSpPr>
        <p:spPr>
          <a:xfrm>
            <a:off x="8497319" y="1879557"/>
            <a:ext cx="243747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회원 미니홈피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0B10B-DC74-5AD6-C98B-3D3AE3640C77}"/>
              </a:ext>
            </a:extLst>
          </p:cNvPr>
          <p:cNvSpPr txBox="1"/>
          <p:nvPr/>
        </p:nvSpPr>
        <p:spPr>
          <a:xfrm>
            <a:off x="1039735" y="2552245"/>
            <a:ext cx="281858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카테고리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요가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수영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헬스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)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선택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페이지 처리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DCFC4-64AD-85A1-9381-A64870E8CD0F}"/>
              </a:ext>
            </a:extLst>
          </p:cNvPr>
          <p:cNvSpPr txBox="1"/>
          <p:nvPr/>
        </p:nvSpPr>
        <p:spPr>
          <a:xfrm>
            <a:off x="8333675" y="2552245"/>
            <a:ext cx="2818587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또 구현 못한 거 적기 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~~</a:t>
            </a: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DC12FCC-958F-760D-3086-132A6F525E0E}"/>
              </a:ext>
            </a:extLst>
          </p:cNvPr>
          <p:cNvSpPr/>
          <p:nvPr/>
        </p:nvSpPr>
        <p:spPr>
          <a:xfrm>
            <a:off x="865080" y="3807068"/>
            <a:ext cx="3221725" cy="2099878"/>
          </a:xfrm>
          <a:prstGeom prst="roundRect">
            <a:avLst/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ABB7A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AEC5F-F6C8-E823-50D4-AAD3D74DC0F4}"/>
              </a:ext>
            </a:extLst>
          </p:cNvPr>
          <p:cNvSpPr txBox="1"/>
          <p:nvPr/>
        </p:nvSpPr>
        <p:spPr>
          <a:xfrm>
            <a:off x="1152235" y="3977865"/>
            <a:ext cx="259358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회원 검색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E567D-B3AD-969F-5DE7-16BFB26AF439}"/>
              </a:ext>
            </a:extLst>
          </p:cNvPr>
          <p:cNvSpPr txBox="1"/>
          <p:nvPr/>
        </p:nvSpPr>
        <p:spPr>
          <a:xfrm>
            <a:off x="1039735" y="4647079"/>
            <a:ext cx="2818587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검색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순위 고정으로 인한 순위 변동 불가 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페이지 처리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D6B5B-CA70-63A0-113F-AAB6898EF0B5}"/>
              </a:ext>
            </a:extLst>
          </p:cNvPr>
          <p:cNvSpPr txBox="1"/>
          <p:nvPr/>
        </p:nvSpPr>
        <p:spPr>
          <a:xfrm>
            <a:off x="4877264" y="1879557"/>
            <a:ext cx="2437471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bg2">
                    <a:lumMod val="50000"/>
                  </a:schemeClr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회원 미니홈피 </a:t>
            </a:r>
            <a:endParaRPr kumimoji="1" lang="en-US" altLang="ko-KR" b="1" dirty="0">
              <a:solidFill>
                <a:schemeClr val="bg2">
                  <a:lumMod val="50000"/>
                </a:schemeClr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50593-F44E-F894-6394-B9EC887FAE0E}"/>
              </a:ext>
            </a:extLst>
          </p:cNvPr>
          <p:cNvSpPr txBox="1"/>
          <p:nvPr/>
        </p:nvSpPr>
        <p:spPr>
          <a:xfrm>
            <a:off x="4713620" y="2552245"/>
            <a:ext cx="2818587" cy="2646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총 방문자 수 구현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페이지 </a:t>
            </a:r>
            <a:r>
              <a:rPr kumimoji="1" lang="ko-KR" altLang="en-US" sz="1400" dirty="0" err="1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새로고침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방문자 수 증가 해결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방명록 작성 시</a:t>
            </a: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별 방명록 목록 불러오기 실패 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-</a:t>
            </a:r>
            <a:r>
              <a:rPr kumimoji="1" lang="ko-KR" altLang="en-US" sz="1400" dirty="0">
                <a:solidFill>
                  <a:srgbClr val="FF000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 회원 별 구글 캘린더 연동 실패</a:t>
            </a: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ko-KR" sz="1400" dirty="0">
              <a:solidFill>
                <a:srgbClr val="FF0000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114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C98D7-FE68-FBE3-E4BB-9E9ACD86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ADDB32-AE64-5673-5943-A9AAB9362D85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00F414-63EB-E403-1070-D1A5C1A2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BB99C7-5F4A-AE78-EB44-6F5FB233A04D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Summary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A56-0E48-3E1D-7271-C6F30B3C2434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EB026-8C01-50ED-3E3F-B1DB6F4206C5}"/>
              </a:ext>
            </a:extLst>
          </p:cNvPr>
          <p:cNvSpPr txBox="1"/>
          <p:nvPr/>
        </p:nvSpPr>
        <p:spPr>
          <a:xfrm>
            <a:off x="8394702" y="2565431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4A587-20D7-8787-2ADA-614CB1D9C039}"/>
              </a:ext>
            </a:extLst>
          </p:cNvPr>
          <p:cNvSpPr txBox="1"/>
          <p:nvPr/>
        </p:nvSpPr>
        <p:spPr>
          <a:xfrm>
            <a:off x="8394702" y="3254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CF880-54EF-73F3-FBCC-545F96562A81}"/>
              </a:ext>
            </a:extLst>
          </p:cNvPr>
          <p:cNvSpPr txBox="1"/>
          <p:nvPr/>
        </p:nvSpPr>
        <p:spPr>
          <a:xfrm>
            <a:off x="8394702" y="394415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674C8-DBD0-5BC0-2045-BAE7439B67A0}"/>
              </a:ext>
            </a:extLst>
          </p:cNvPr>
          <p:cNvSpPr txBox="1"/>
          <p:nvPr/>
        </p:nvSpPr>
        <p:spPr>
          <a:xfrm>
            <a:off x="6970829" y="461908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0FB71-76C9-DC70-BCB4-B284F8501A00}"/>
              </a:ext>
            </a:extLst>
          </p:cNvPr>
          <p:cNvSpPr txBox="1"/>
          <p:nvPr/>
        </p:nvSpPr>
        <p:spPr>
          <a:xfrm>
            <a:off x="5246184" y="5311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9F8B0A-3DB1-2C74-73C5-236D1C6C8E56}"/>
              </a:ext>
            </a:extLst>
          </p:cNvPr>
          <p:cNvSpPr/>
          <p:nvPr/>
        </p:nvSpPr>
        <p:spPr>
          <a:xfrm>
            <a:off x="901441" y="2170809"/>
            <a:ext cx="3063600" cy="3063600"/>
          </a:xfrm>
          <a:prstGeom prst="ellipse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BD98CA-4F7C-8ECA-2F88-EEC2EE3098E1}"/>
              </a:ext>
            </a:extLst>
          </p:cNvPr>
          <p:cNvGrpSpPr/>
          <p:nvPr/>
        </p:nvGrpSpPr>
        <p:grpSpPr>
          <a:xfrm>
            <a:off x="4564200" y="2065651"/>
            <a:ext cx="3063600" cy="3063600"/>
            <a:chOff x="1367298" y="1793663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D43-276E-544C-7C9F-1673FB2BAF8B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원형 31">
              <a:extLst>
                <a:ext uri="{FF2B5EF4-FFF2-40B4-BE49-F238E27FC236}">
                  <a16:creationId xmlns:a16="http://schemas.microsoft.com/office/drawing/2014/main" id="{AE622BA4-BB32-0BDE-5FEC-718BDA84EEE2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4912221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68F6C3-C116-6E04-CE62-3D646CA7D105}"/>
              </a:ext>
            </a:extLst>
          </p:cNvPr>
          <p:cNvGrpSpPr/>
          <p:nvPr/>
        </p:nvGrpSpPr>
        <p:grpSpPr>
          <a:xfrm>
            <a:off x="8226959" y="2054393"/>
            <a:ext cx="3063600" cy="3063600"/>
            <a:chOff x="1367298" y="1793663"/>
            <a:chExt cx="1800000" cy="18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4694381-886A-D234-B0FF-CA4C5D2B0D29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원형 34">
              <a:extLst>
                <a:ext uri="{FF2B5EF4-FFF2-40B4-BE49-F238E27FC236}">
                  <a16:creationId xmlns:a16="http://schemas.microsoft.com/office/drawing/2014/main" id="{CBC0A098-250D-5C60-4C96-ECD4250D4080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3769517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AF68B2-47D2-6428-40DA-452C6BEDE4CF}"/>
              </a:ext>
            </a:extLst>
          </p:cNvPr>
          <p:cNvSpPr txBox="1"/>
          <p:nvPr/>
        </p:nvSpPr>
        <p:spPr>
          <a:xfrm>
            <a:off x="725447" y="5488429"/>
            <a:ext cx="34628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&amp; Wire-Frame, UI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A84C4-43DE-2FD1-4183-523DA71F891C}"/>
              </a:ext>
            </a:extLst>
          </p:cNvPr>
          <p:cNvSpPr txBox="1"/>
          <p:nvPr/>
        </p:nvSpPr>
        <p:spPr>
          <a:xfrm>
            <a:off x="1963387" y="2315107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26A56E-0539-A94B-D268-759942C27E17}"/>
              </a:ext>
            </a:extLst>
          </p:cNvPr>
          <p:cNvSpPr txBox="1"/>
          <p:nvPr/>
        </p:nvSpPr>
        <p:spPr>
          <a:xfrm>
            <a:off x="4912351" y="2565431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95%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99F2E4-CAAE-B498-6D31-292193A51E0D}"/>
              </a:ext>
            </a:extLst>
          </p:cNvPr>
          <p:cNvSpPr txBox="1"/>
          <p:nvPr/>
        </p:nvSpPr>
        <p:spPr>
          <a:xfrm>
            <a:off x="8394702" y="2784854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48AD3-B2D5-3DF0-0F13-B4FC65B77088}"/>
              </a:ext>
            </a:extLst>
          </p:cNvPr>
          <p:cNvSpPr txBox="1"/>
          <p:nvPr/>
        </p:nvSpPr>
        <p:spPr>
          <a:xfrm>
            <a:off x="4970593" y="5498250"/>
            <a:ext cx="242923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2A9D3-8D9F-6130-F08E-3145958EB816}"/>
              </a:ext>
            </a:extLst>
          </p:cNvPr>
          <p:cNvSpPr txBox="1"/>
          <p:nvPr/>
        </p:nvSpPr>
        <p:spPr>
          <a:xfrm>
            <a:off x="8797154" y="5496841"/>
            <a:ext cx="22234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(DB, API)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4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You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1FE7665-D20F-AB10-E1F3-D2C26E898786}"/>
              </a:ext>
            </a:extLst>
          </p:cNvPr>
          <p:cNvSpPr/>
          <p:nvPr/>
        </p:nvSpPr>
        <p:spPr>
          <a:xfrm>
            <a:off x="30406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0B4C94-AA2F-A3F2-0604-0288FD918DBF}"/>
              </a:ext>
            </a:extLst>
          </p:cNvPr>
          <p:cNvGrpSpPr/>
          <p:nvPr/>
        </p:nvGrpSpPr>
        <p:grpSpPr>
          <a:xfrm>
            <a:off x="1193217" y="2020304"/>
            <a:ext cx="1080000" cy="1347741"/>
            <a:chOff x="1222125" y="2209410"/>
            <a:chExt cx="1080000" cy="1347741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E1D207-4167-B2F0-38FB-FA2BB727EEF1}"/>
                </a:ext>
              </a:extLst>
            </p:cNvPr>
            <p:cNvSpPr txBox="1"/>
            <p:nvPr/>
          </p:nvSpPr>
          <p:spPr>
            <a:xfrm>
              <a:off x="1418724" y="3047524"/>
              <a:ext cx="88340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주제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7F503A-9B7F-92C9-BA45-72E32EC2AF7C}"/>
              </a:ext>
            </a:extLst>
          </p:cNvPr>
          <p:cNvGrpSpPr/>
          <p:nvPr/>
        </p:nvGrpSpPr>
        <p:grpSpPr>
          <a:xfrm>
            <a:off x="3912588" y="1999314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C001EF-5EA8-074E-21CA-81A3DB51932C}"/>
              </a:ext>
            </a:extLst>
          </p:cNvPr>
          <p:cNvGrpSpPr/>
          <p:nvPr/>
        </p:nvGrpSpPr>
        <p:grpSpPr>
          <a:xfrm>
            <a:off x="6842336" y="1999203"/>
            <a:ext cx="1080000" cy="648090"/>
            <a:chOff x="4625725" y="2209410"/>
            <a:chExt cx="1080000" cy="64809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5E6B61-FC65-415E-34F5-0BC42F4149A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7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484BC3-9839-4092-9C2E-F9D9A16F314F}"/>
                </a:ext>
              </a:extLst>
            </p:cNvPr>
            <p:cNvSpPr txBox="1"/>
            <p:nvPr/>
          </p:nvSpPr>
          <p:spPr>
            <a:xfrm>
              <a:off x="48735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3691D-C17A-C91F-5AA9-E06FE8BB802B}"/>
              </a:ext>
            </a:extLst>
          </p:cNvPr>
          <p:cNvGrpSpPr/>
          <p:nvPr/>
        </p:nvGrpSpPr>
        <p:grpSpPr>
          <a:xfrm>
            <a:off x="1157962" y="4011584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05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BFE82A-BD28-1B5A-E1E0-D8CB247FE207}"/>
              </a:ext>
            </a:extLst>
          </p:cNvPr>
          <p:cNvGrpSpPr/>
          <p:nvPr/>
        </p:nvGrpSpPr>
        <p:grpSpPr>
          <a:xfrm>
            <a:off x="3925288" y="3978875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06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7DC284-22DA-FA01-5766-B9C8E3C6706B}"/>
              </a:ext>
            </a:extLst>
          </p:cNvPr>
          <p:cNvGrpSpPr/>
          <p:nvPr/>
        </p:nvGrpSpPr>
        <p:grpSpPr>
          <a:xfrm>
            <a:off x="9750111" y="3988561"/>
            <a:ext cx="1080000" cy="648090"/>
            <a:chOff x="9731125" y="2209410"/>
            <a:chExt cx="1080000" cy="648090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E41ABA0-815D-CF3F-6D43-B88A5622E78B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E78F7F-D9BE-AFDC-0FBC-982E616DE0D1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08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27E72D-597D-E41C-1374-A12EA6AE1279}"/>
              </a:ext>
            </a:extLst>
          </p:cNvPr>
          <p:cNvSpPr txBox="1"/>
          <p:nvPr/>
        </p:nvSpPr>
        <p:spPr>
          <a:xfrm>
            <a:off x="3925288" y="2937824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개발 환경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4BB8AA-9704-6873-66AF-3ED660ABE2C7}"/>
              </a:ext>
            </a:extLst>
          </p:cNvPr>
          <p:cNvSpPr txBox="1"/>
          <p:nvPr/>
        </p:nvSpPr>
        <p:spPr>
          <a:xfrm>
            <a:off x="6853322" y="295385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D2FDE-B641-19F4-B90E-0C3ED80241FD}"/>
              </a:ext>
            </a:extLst>
          </p:cNvPr>
          <p:cNvSpPr txBox="1"/>
          <p:nvPr/>
        </p:nvSpPr>
        <p:spPr>
          <a:xfrm>
            <a:off x="732990" y="493944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BCF5A-C643-2F98-91FF-2FDBCC390B28}"/>
              </a:ext>
            </a:extLst>
          </p:cNvPr>
          <p:cNvSpPr txBox="1"/>
          <p:nvPr/>
        </p:nvSpPr>
        <p:spPr>
          <a:xfrm>
            <a:off x="3937988" y="49067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35567-F3D0-2686-9A3C-DB0B771593C9}"/>
              </a:ext>
            </a:extLst>
          </p:cNvPr>
          <p:cNvSpPr txBox="1"/>
          <p:nvPr/>
        </p:nvSpPr>
        <p:spPr>
          <a:xfrm>
            <a:off x="9178885" y="488583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프로젝트를 마치며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75249-E9D6-57BB-6EB9-9CC31B9785B0}"/>
              </a:ext>
            </a:extLst>
          </p:cNvPr>
          <p:cNvGrpSpPr/>
          <p:nvPr/>
        </p:nvGrpSpPr>
        <p:grpSpPr>
          <a:xfrm>
            <a:off x="9176040" y="1956243"/>
            <a:ext cx="2228141" cy="1560919"/>
            <a:chOff x="370859" y="2197735"/>
            <a:chExt cx="2228141" cy="1560919"/>
          </a:xfrm>
        </p:grpSpPr>
        <p:cxnSp>
          <p:nvCxnSpPr>
            <p:cNvPr id="4" name="직선 연결선[R] 3">
              <a:extLst>
                <a:ext uri="{FF2B5EF4-FFF2-40B4-BE49-F238E27FC236}">
                  <a16:creationId xmlns:a16="http://schemas.microsoft.com/office/drawing/2014/main" id="{837B257C-53C9-22EE-2522-3A788A825952}"/>
                </a:ext>
              </a:extLst>
            </p:cNvPr>
            <p:cNvCxnSpPr>
              <a:cxnSpLocks/>
            </p:cNvCxnSpPr>
            <p:nvPr/>
          </p:nvCxnSpPr>
          <p:spPr>
            <a:xfrm>
              <a:off x="944930" y="2845825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C82C4E-B013-B85E-60DC-3E7ADBF9F7DA}"/>
                </a:ext>
              </a:extLst>
            </p:cNvPr>
            <p:cNvSpPr txBox="1"/>
            <p:nvPr/>
          </p:nvSpPr>
          <p:spPr>
            <a:xfrm>
              <a:off x="1192706" y="2197735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04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6F4B8B-DE2E-5F97-A1B4-296F3B8CA223}"/>
                </a:ext>
              </a:extLst>
            </p:cNvPr>
            <p:cNvSpPr txBox="1"/>
            <p:nvPr/>
          </p:nvSpPr>
          <p:spPr>
            <a:xfrm>
              <a:off x="370859" y="3050768"/>
              <a:ext cx="22281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ERD</a:t>
              </a: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 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/>
              <a:r>
                <a:rPr kumimoji="1" lang="en-US" altLang="ko-KR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Wire-Frame</a:t>
              </a:r>
              <a:endParaRPr kumimoji="1" lang="ko-KR" altLang="en-US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F5BDBB-FE44-4B1A-936E-89A867A3DBF5}"/>
              </a:ext>
            </a:extLst>
          </p:cNvPr>
          <p:cNvGrpSpPr/>
          <p:nvPr/>
        </p:nvGrpSpPr>
        <p:grpSpPr>
          <a:xfrm>
            <a:off x="6853322" y="3996449"/>
            <a:ext cx="1080000" cy="648090"/>
            <a:chOff x="9731125" y="2209410"/>
            <a:chExt cx="1080000" cy="648090"/>
          </a:xfrm>
        </p:grpSpPr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0E9AC7F6-A2EC-C061-AF38-8D1480409F39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40BFFC-D53B-1B00-4617-86937C28B3BF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07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1ADDC0-186E-CD96-A923-BC3532630D73}"/>
              </a:ext>
            </a:extLst>
          </p:cNvPr>
          <p:cNvSpPr txBox="1"/>
          <p:nvPr/>
        </p:nvSpPr>
        <p:spPr>
          <a:xfrm>
            <a:off x="6282096" y="4893723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웹 사이트 시연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BA70D-5232-E933-5174-1EED4CC2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D8209-400B-DC20-30EB-8457812F985D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F163D83-AE20-05FF-77F0-233E17AD7826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ED50B8-9E2A-E429-B314-D6C1E2687295}"/>
              </a:ext>
            </a:extLst>
          </p:cNvPr>
          <p:cNvSpPr txBox="1"/>
          <p:nvPr/>
        </p:nvSpPr>
        <p:spPr>
          <a:xfrm>
            <a:off x="725447" y="1744597"/>
            <a:ext cx="9562726" cy="419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OS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Windows 10 | Mac OS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Front-End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 HTML5 | CSS | JavaScript ES5 | 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Jquery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3.7.1 | </a:t>
            </a:r>
            <a:r>
              <a:rPr lang="en-US" altLang="ko-KR" sz="2000" dirty="0" err="1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Thymeleaf</a:t>
            </a:r>
            <a:endParaRPr lang="en-US" altLang="ko-KR" sz="2000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• </a:t>
            </a:r>
            <a:r>
              <a:rPr kumimoji="1"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Back-End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MySQL | JAVA 11 |</a:t>
            </a:r>
            <a:r>
              <a:rPr lang="ko-KR" altLang="en-US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Spring Boot | JPA  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• </a:t>
            </a: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Tool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 </a:t>
            </a:r>
            <a:r>
              <a:rPr lang="en-US" altLang="ko-KR" sz="2000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MySQL Workbench | SpringToolSuite4 | Figma | Git</a:t>
            </a:r>
            <a:endParaRPr lang="en-US" altLang="ko-KR" sz="2400" b="1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9994708A-5903-2401-C640-5BB8FD0C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7944" y="1213049"/>
            <a:ext cx="858677" cy="858677"/>
          </a:xfrm>
          <a:prstGeom prst="rect">
            <a:avLst/>
          </a:prstGeom>
        </p:spPr>
      </p:pic>
      <p:pic>
        <p:nvPicPr>
          <p:cNvPr id="29" name="그림 28" descr="상징, 그래픽, 디자인이(가) 표시된 사진&#10;&#10;자동 생성된 설명">
            <a:extLst>
              <a:ext uri="{FF2B5EF4-FFF2-40B4-BE49-F238E27FC236}">
                <a16:creationId xmlns:a16="http://schemas.microsoft.com/office/drawing/2014/main" id="{74E320A3-2280-A1EC-6E95-9DA21EB7A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556" y1="22656" x2="38333" y2="49414"/>
                        <a14:foregroundMark x1="38333" y1="49414" x2="39556" y2="64844"/>
                        <a14:foregroundMark x1="39556" y1="64844" x2="41333" y2="38672"/>
                        <a14:foregroundMark x1="41333" y1="38672" x2="45000" y2="61523"/>
                        <a14:foregroundMark x1="45000" y1="61523" x2="42889" y2="50391"/>
                        <a14:foregroundMark x1="42889" y1="50391" x2="35889" y2="42188"/>
                        <a14:foregroundMark x1="35889" y1="42188" x2="40778" y2="55859"/>
                        <a14:foregroundMark x1="40778" y1="55859" x2="36556" y2="40234"/>
                        <a14:foregroundMark x1="36556" y1="40234" x2="38222" y2="18945"/>
                        <a14:foregroundMark x1="38222" y1="18945" x2="41444" y2="30664"/>
                        <a14:foregroundMark x1="41444" y1="30664" x2="48000" y2="37305"/>
                        <a14:foregroundMark x1="48000" y1="37305" x2="61444" y2="62305"/>
                        <a14:foregroundMark x1="61444" y1="62305" x2="62111" y2="74414"/>
                        <a14:foregroundMark x1="62111" y1="74414" x2="60222" y2="63867"/>
                        <a14:foregroundMark x1="60222" y1="63867" x2="46889" y2="34961"/>
                        <a14:foregroundMark x1="46889" y1="34961" x2="39222" y2="29688"/>
                        <a14:foregroundMark x1="39222" y1="29688" x2="40111" y2="51172"/>
                        <a14:foregroundMark x1="40111" y1="51172" x2="46556" y2="55664"/>
                        <a14:foregroundMark x1="46556" y1="55664" x2="50444" y2="41797"/>
                        <a14:foregroundMark x1="50444" y1="41797" x2="62667" y2="70703"/>
                        <a14:foregroundMark x1="62667" y1="70703" x2="51444" y2="63281"/>
                        <a14:foregroundMark x1="51444" y1="63281" x2="43556" y2="62695"/>
                        <a14:foregroundMark x1="43556" y1="62695" x2="39556" y2="54297"/>
                        <a14:foregroundMark x1="39556" y1="54297" x2="38667" y2="26563"/>
                        <a14:foregroundMark x1="38667" y1="26563" x2="44889" y2="28125"/>
                        <a14:foregroundMark x1="44889" y1="28125" x2="57333" y2="52930"/>
                        <a14:foregroundMark x1="57333" y1="52930" x2="61222" y2="70508"/>
                        <a14:foregroundMark x1="61222" y1="70508" x2="57000" y2="51953"/>
                        <a14:foregroundMark x1="57000" y1="51953" x2="46667" y2="53320"/>
                        <a14:foregroundMark x1="46667" y1="53320" x2="40000" y2="61523"/>
                        <a14:foregroundMark x1="40000" y1="61523" x2="46111" y2="55664"/>
                        <a14:foregroundMark x1="46111" y1="55664" x2="46111" y2="55664"/>
                        <a14:foregroundMark x1="36667" y1="37305" x2="33889" y2="26172"/>
                        <a14:foregroundMark x1="33889" y1="26172" x2="41111" y2="23633"/>
                        <a14:foregroundMark x1="41111" y1="23633" x2="52778" y2="40625"/>
                        <a14:foregroundMark x1="52778" y1="40625" x2="60556" y2="60742"/>
                        <a14:foregroundMark x1="60556" y1="60742" x2="65667" y2="66992"/>
                        <a14:foregroundMark x1="65667" y1="66992" x2="50667" y2="33203"/>
                        <a14:foregroundMark x1="50667" y1="33203" x2="54000" y2="47070"/>
                        <a14:foregroundMark x1="54000" y1="47070" x2="45889" y2="27539"/>
                        <a14:foregroundMark x1="45889" y1="27539" x2="39667" y2="29297"/>
                        <a14:foregroundMark x1="39667" y1="29297" x2="33222" y2="22070"/>
                        <a14:foregroundMark x1="33222" y1="22070" x2="38111" y2="32617"/>
                        <a14:foregroundMark x1="38111" y1="32617" x2="35889" y2="36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8173" y="3100043"/>
            <a:ext cx="1303541" cy="741570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729D466B-F660-17D1-85C9-E333B0DA2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305" y="809190"/>
            <a:ext cx="616388" cy="616388"/>
          </a:xfrm>
          <a:prstGeom prst="rect">
            <a:avLst/>
          </a:prstGeom>
        </p:spPr>
      </p:pic>
      <p:pic>
        <p:nvPicPr>
          <p:cNvPr id="33" name="그림 32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id="{92E4E5AB-0F83-BCB4-946C-294D51F1D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6139" y="1296741"/>
            <a:ext cx="895712" cy="895712"/>
          </a:xfrm>
          <a:prstGeom prst="rect">
            <a:avLst/>
          </a:prstGeom>
        </p:spPr>
      </p:pic>
      <p:pic>
        <p:nvPicPr>
          <p:cNvPr id="34" name="그림 33" descr="그래픽, 상징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1590553-8105-C25E-507A-F116F34F4D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708" y="2682325"/>
            <a:ext cx="741570" cy="741570"/>
          </a:xfrm>
          <a:prstGeom prst="rect">
            <a:avLst/>
          </a:prstGeom>
        </p:spPr>
      </p:pic>
      <p:pic>
        <p:nvPicPr>
          <p:cNvPr id="35" name="그림 34" descr="직사각형, 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F678CBC-1FC4-A64E-B1E4-CF8F1EB53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961" y="4068802"/>
            <a:ext cx="585641" cy="585641"/>
          </a:xfrm>
          <a:prstGeom prst="rect">
            <a:avLst/>
          </a:prstGeom>
        </p:spPr>
      </p:pic>
      <p:pic>
        <p:nvPicPr>
          <p:cNvPr id="36" name="그림 35" descr="노랑, 로고, 상징, 스크린샷이(가) 표시된 사진&#10;&#10;자동 생성된 설명">
            <a:extLst>
              <a:ext uri="{FF2B5EF4-FFF2-40B4-BE49-F238E27FC236}">
                <a16:creationId xmlns:a16="http://schemas.microsoft.com/office/drawing/2014/main" id="{33A5C2A3-0718-F85C-BE9F-633B0A8B23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8352" y="4572621"/>
            <a:ext cx="741570" cy="741570"/>
          </a:xfrm>
          <a:prstGeom prst="rect">
            <a:avLst/>
          </a:prstGeom>
        </p:spPr>
      </p:pic>
      <p:pic>
        <p:nvPicPr>
          <p:cNvPr id="37" name="그림 36" descr="그래픽, 디자인, 예술이(가) 표시된 사진&#10;&#10;자동 생성된 설명">
            <a:extLst>
              <a:ext uri="{FF2B5EF4-FFF2-40B4-BE49-F238E27FC236}">
                <a16:creationId xmlns:a16="http://schemas.microsoft.com/office/drawing/2014/main" id="{0524A37C-EA0C-49D5-787A-B529A1121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602" y="5345625"/>
            <a:ext cx="585641" cy="585641"/>
          </a:xfrm>
          <a:prstGeom prst="rect">
            <a:avLst/>
          </a:prstGeom>
        </p:spPr>
      </p:pic>
      <p:pic>
        <p:nvPicPr>
          <p:cNvPr id="38" name="그림 37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1155E7EB-CB00-204F-708D-06EDB81CA1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6247" y="5049504"/>
            <a:ext cx="783055" cy="783055"/>
          </a:xfrm>
          <a:prstGeom prst="rect">
            <a:avLst/>
          </a:prstGeom>
        </p:spPr>
      </p:pic>
      <p:pic>
        <p:nvPicPr>
          <p:cNvPr id="39" name="그림 38" descr="스크린샷, 다채로움, 그래픽, 원이(가) 표시된 사진&#10;&#10;자동 생성된 설명">
            <a:extLst>
              <a:ext uri="{FF2B5EF4-FFF2-40B4-BE49-F238E27FC236}">
                <a16:creationId xmlns:a16="http://schemas.microsoft.com/office/drawing/2014/main" id="{7A1ACF5B-4575-B2E7-92D8-76D4AA1DA7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068" y="2603274"/>
            <a:ext cx="567412" cy="567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0B0B7-9E51-7E92-AC2E-88541239AB9B}"/>
              </a:ext>
            </a:extLst>
          </p:cNvPr>
          <p:cNvSpPr txBox="1"/>
          <p:nvPr/>
        </p:nvSpPr>
        <p:spPr>
          <a:xfrm>
            <a:off x="725447" y="763441"/>
            <a:ext cx="6824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Development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Environment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B49FA6F9-4415-96B5-C938-7062F25D91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1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최은호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팀 회의 주최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주소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날씨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페이지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고병진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연동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장바구니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운동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노래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:a16="http://schemas.microsoft.com/office/drawing/2014/main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유저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수정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:a16="http://schemas.microsoft.com/office/drawing/2014/main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계획서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회의록 작성 및 발표자료 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대문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로그인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음악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장바구니 등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-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수정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80834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profile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프로필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schedule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일정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656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board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방명록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reply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exercise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운동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999847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1F149-5BDA-03E2-D6DB-48ED00B72FB9}"/>
              </a:ext>
            </a:extLst>
          </p:cNvPr>
          <p:cNvSpPr txBox="1"/>
          <p:nvPr/>
        </p:nvSpPr>
        <p:spPr>
          <a:xfrm>
            <a:off x="10924812" y="3699578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11</a:t>
            </a:r>
            <a:r>
              <a:rPr kumimoji="1" lang="ko-KR" altLang="en-US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개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E4D5DAC-670D-A86E-DC0B-62F3F10E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7" y="1707055"/>
            <a:ext cx="6690359" cy="43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AB709F-9BE4-C23B-4EBC-2BA403536663}"/>
              </a:ext>
            </a:extLst>
          </p:cNvPr>
          <p:cNvGrpSpPr/>
          <p:nvPr/>
        </p:nvGrpSpPr>
        <p:grpSpPr>
          <a:xfrm>
            <a:off x="4809173" y="1307297"/>
            <a:ext cx="1512117" cy="424734"/>
            <a:chOff x="831615" y="1673945"/>
            <a:chExt cx="1512117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2B64D-7708-9717-D76D-610D39EF36F0}"/>
                </a:ext>
              </a:extLst>
            </p:cNvPr>
            <p:cNvSpPr txBox="1"/>
            <p:nvPr/>
          </p:nvSpPr>
          <p:spPr>
            <a:xfrm>
              <a:off x="933573" y="1732423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79169-DF43-37A0-F69A-A97AA107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48" y="3488658"/>
            <a:ext cx="2556542" cy="255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76379" cy="424734"/>
            <a:chOff x="831615" y="1673945"/>
            <a:chExt cx="1776379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2F7729-5B92-4CB0-9D34-CD04D339E190}"/>
                </a:ext>
              </a:extLst>
            </p:cNvPr>
            <p:cNvSpPr txBox="1"/>
            <p:nvPr/>
          </p:nvSpPr>
          <p:spPr>
            <a:xfrm>
              <a:off x="895488" y="1732423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유저</a:t>
              </a:r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64454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7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8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13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14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584</Words>
  <Application>Microsoft Macintosh PowerPoint</Application>
  <PresentationFormat>와이드스크린</PresentationFormat>
  <Paragraphs>150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NanumBarunGothic</vt:lpstr>
      <vt:lpstr>NanumSquareRoundOTF Bold</vt:lpstr>
      <vt:lpstr>NanumSquareRoundOTF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34</cp:revision>
  <dcterms:created xsi:type="dcterms:W3CDTF">2023-12-11T10:05:41Z</dcterms:created>
  <dcterms:modified xsi:type="dcterms:W3CDTF">2024-02-20T02:22:42Z</dcterms:modified>
</cp:coreProperties>
</file>